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3"/>
  </p:notesMasterIdLst>
  <p:sldIdLst>
    <p:sldId id="363" r:id="rId2"/>
    <p:sldId id="372" r:id="rId3"/>
    <p:sldId id="350" r:id="rId4"/>
    <p:sldId id="404" r:id="rId5"/>
    <p:sldId id="405" r:id="rId6"/>
    <p:sldId id="388" r:id="rId7"/>
    <p:sldId id="360" r:id="rId8"/>
    <p:sldId id="359" r:id="rId9"/>
    <p:sldId id="409" r:id="rId10"/>
    <p:sldId id="398" r:id="rId11"/>
    <p:sldId id="376" r:id="rId12"/>
    <p:sldId id="370" r:id="rId13"/>
    <p:sldId id="396" r:id="rId14"/>
    <p:sldId id="377" r:id="rId15"/>
    <p:sldId id="378" r:id="rId16"/>
    <p:sldId id="425" r:id="rId17"/>
    <p:sldId id="302" r:id="rId18"/>
    <p:sldId id="423" r:id="rId19"/>
    <p:sldId id="347" r:id="rId20"/>
    <p:sldId id="357" r:id="rId21"/>
    <p:sldId id="362" r:id="rId22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F00"/>
    <a:srgbClr val="FFC800"/>
    <a:srgbClr val="FFDC00"/>
    <a:srgbClr val="D7FF00"/>
    <a:srgbClr val="FFE100"/>
    <a:srgbClr val="FFE600"/>
    <a:srgbClr val="FFE900"/>
    <a:srgbClr val="DCFF00"/>
    <a:srgbClr val="FFFF00"/>
    <a:srgbClr val="4C1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D1CB7-F211-4C6A-B4AC-DCA2B3887E05}" v="28" dt="2023-02-21T11:50:47.6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12" autoAdjust="0"/>
    <p:restoredTop sz="94710" autoAdjust="0"/>
  </p:normalViewPr>
  <p:slideViewPr>
    <p:cSldViewPr>
      <p:cViewPr varScale="1">
        <p:scale>
          <a:sx n="77" d="100"/>
          <a:sy n="77" d="100"/>
        </p:scale>
        <p:origin x="144" y="7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00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75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" userId="bce5ccbc-7b58-49ec-acb4-501dc5ec953d" providerId="ADAL" clId="{103D1CB7-F211-4C6A-B4AC-DCA2B3887E05}"/>
    <pc:docChg chg="undo custSel addSld delSld modSld modMainMaster">
      <pc:chgData name="David" userId="bce5ccbc-7b58-49ec-acb4-501dc5ec953d" providerId="ADAL" clId="{103D1CB7-F211-4C6A-B4AC-DCA2B3887E05}" dt="2023-02-21T11:51:58.398" v="60" actId="47"/>
      <pc:docMkLst>
        <pc:docMk/>
      </pc:docMkLst>
      <pc:sldChg chg="addSp delSp modSp mod modTransition delAnim modAnim">
        <pc:chgData name="David" userId="bce5ccbc-7b58-49ec-acb4-501dc5ec953d" providerId="ADAL" clId="{103D1CB7-F211-4C6A-B4AC-DCA2B3887E05}" dt="2023-02-21T11:50:47.676" v="54"/>
        <pc:sldMkLst>
          <pc:docMk/>
          <pc:sldMk cId="701496082" sldId="302"/>
        </pc:sldMkLst>
        <pc:spChg chg="del mod">
          <ac:chgData name="David" userId="bce5ccbc-7b58-49ec-acb4-501dc5ec953d" providerId="ADAL" clId="{103D1CB7-F211-4C6A-B4AC-DCA2B3887E05}" dt="2023-02-21T11:43:51.501" v="40" actId="478"/>
          <ac:spMkLst>
            <pc:docMk/>
            <pc:sldMk cId="701496082" sldId="302"/>
            <ac:spMk id="7" creationId="{00000000-0000-0000-0000-000000000000}"/>
          </ac:spMkLst>
        </pc:spChg>
        <pc:spChg chg="add mod">
          <ac:chgData name="David" userId="bce5ccbc-7b58-49ec-acb4-501dc5ec953d" providerId="ADAL" clId="{103D1CB7-F211-4C6A-B4AC-DCA2B3887E05}" dt="2023-02-21T11:43:51.501" v="40" actId="478"/>
          <ac:spMkLst>
            <pc:docMk/>
            <pc:sldMk cId="701496082" sldId="302"/>
            <ac:spMk id="9" creationId="{7E2A0FA4-2D2F-AC02-B4AE-656B4F82B733}"/>
          </ac:spMkLst>
        </pc:spChg>
        <pc:picChg chg="ord">
          <ac:chgData name="David" userId="bce5ccbc-7b58-49ec-acb4-501dc5ec953d" providerId="ADAL" clId="{103D1CB7-F211-4C6A-B4AC-DCA2B3887E05}" dt="2023-02-21T11:40:50.322" v="23" actId="166"/>
          <ac:picMkLst>
            <pc:docMk/>
            <pc:sldMk cId="701496082" sldId="302"/>
            <ac:picMk id="2" creationId="{27DEBD1E-F0F0-42AB-91B5-D0A76B0279DB}"/>
          </ac:picMkLst>
        </pc:picChg>
        <pc:picChg chg="del mod">
          <ac:chgData name="David" userId="bce5ccbc-7b58-49ec-acb4-501dc5ec953d" providerId="ADAL" clId="{103D1CB7-F211-4C6A-B4AC-DCA2B3887E05}" dt="2023-02-21T11:40:02.832" v="17" actId="478"/>
          <ac:picMkLst>
            <pc:docMk/>
            <pc:sldMk cId="701496082" sldId="302"/>
            <ac:picMk id="3" creationId="{00000000-0000-0000-0000-000000000000}"/>
          </ac:picMkLst>
        </pc:picChg>
        <pc:picChg chg="mod">
          <ac:chgData name="David" userId="bce5ccbc-7b58-49ec-acb4-501dc5ec953d" providerId="ADAL" clId="{103D1CB7-F211-4C6A-B4AC-DCA2B3887E05}" dt="2023-02-21T11:40:07.324" v="19" actId="554"/>
          <ac:picMkLst>
            <pc:docMk/>
            <pc:sldMk cId="701496082" sldId="302"/>
            <ac:picMk id="5" creationId="{00000000-0000-0000-0000-000000000000}"/>
          </ac:picMkLst>
        </pc:picChg>
        <pc:picChg chg="add mod modCrop">
          <ac:chgData name="David" userId="bce5ccbc-7b58-49ec-acb4-501dc5ec953d" providerId="ADAL" clId="{103D1CB7-F211-4C6A-B4AC-DCA2B3887E05}" dt="2023-02-21T11:40:45.978" v="22" actId="14100"/>
          <ac:picMkLst>
            <pc:docMk/>
            <pc:sldMk cId="701496082" sldId="302"/>
            <ac:picMk id="6" creationId="{8CE85A2A-394F-543B-86BC-7D3CD51449EB}"/>
          </ac:picMkLst>
        </pc:picChg>
      </pc:sldChg>
      <pc:sldChg chg="del modTransition modAnim">
        <pc:chgData name="David" userId="bce5ccbc-7b58-49ec-acb4-501dc5ec953d" providerId="ADAL" clId="{103D1CB7-F211-4C6A-B4AC-DCA2B3887E05}" dt="2023-02-21T11:51:58.398" v="60" actId="47"/>
        <pc:sldMkLst>
          <pc:docMk/>
          <pc:sldMk cId="1479110567" sldId="337"/>
        </pc:sldMkLst>
      </pc:sldChg>
      <pc:sldChg chg="mod modTransition modShow">
        <pc:chgData name="David" userId="bce5ccbc-7b58-49ec-acb4-501dc5ec953d" providerId="ADAL" clId="{103D1CB7-F211-4C6A-B4AC-DCA2B3887E05}" dt="2023-02-21T11:50:47.676" v="54"/>
        <pc:sldMkLst>
          <pc:docMk/>
          <pc:sldMk cId="113250478" sldId="347"/>
        </pc:sldMkLst>
      </pc:sldChg>
      <pc:sldChg chg="modTransition modAnim">
        <pc:chgData name="David" userId="bce5ccbc-7b58-49ec-acb4-501dc5ec953d" providerId="ADAL" clId="{103D1CB7-F211-4C6A-B4AC-DCA2B3887E05}" dt="2023-02-21T11:50:47.676" v="54"/>
        <pc:sldMkLst>
          <pc:docMk/>
          <pc:sldMk cId="3765023793" sldId="350"/>
        </pc:sldMkLst>
      </pc:sldChg>
      <pc:sldChg chg="mod modTransition modShow">
        <pc:chgData name="David" userId="bce5ccbc-7b58-49ec-acb4-501dc5ec953d" providerId="ADAL" clId="{103D1CB7-F211-4C6A-B4AC-DCA2B3887E05}" dt="2023-02-21T11:50:47.676" v="54"/>
        <pc:sldMkLst>
          <pc:docMk/>
          <pc:sldMk cId="2959919652" sldId="357"/>
        </pc:sldMkLst>
      </pc:sldChg>
      <pc:sldChg chg="del modTransition">
        <pc:chgData name="David" userId="bce5ccbc-7b58-49ec-acb4-501dc5ec953d" providerId="ADAL" clId="{103D1CB7-F211-4C6A-B4AC-DCA2B3887E05}" dt="2023-02-21T11:51:47.958" v="58" actId="47"/>
        <pc:sldMkLst>
          <pc:docMk/>
          <pc:sldMk cId="1393797045" sldId="358"/>
        </pc:sldMkLst>
      </pc:sldChg>
      <pc:sldChg chg="modTransition modAnim">
        <pc:chgData name="David" userId="bce5ccbc-7b58-49ec-acb4-501dc5ec953d" providerId="ADAL" clId="{103D1CB7-F211-4C6A-B4AC-DCA2B3887E05}" dt="2023-02-21T11:50:47.676" v="54"/>
        <pc:sldMkLst>
          <pc:docMk/>
          <pc:sldMk cId="701713376" sldId="359"/>
        </pc:sldMkLst>
      </pc:sldChg>
      <pc:sldChg chg="modTransition modAnim">
        <pc:chgData name="David" userId="bce5ccbc-7b58-49ec-acb4-501dc5ec953d" providerId="ADAL" clId="{103D1CB7-F211-4C6A-B4AC-DCA2B3887E05}" dt="2023-02-21T11:50:47.676" v="54"/>
        <pc:sldMkLst>
          <pc:docMk/>
          <pc:sldMk cId="1169070712" sldId="360"/>
        </pc:sldMkLst>
      </pc:sldChg>
      <pc:sldChg chg="mod modTransition modShow">
        <pc:chgData name="David" userId="bce5ccbc-7b58-49ec-acb4-501dc5ec953d" providerId="ADAL" clId="{103D1CB7-F211-4C6A-B4AC-DCA2B3887E05}" dt="2023-02-21T11:50:47.676" v="54"/>
        <pc:sldMkLst>
          <pc:docMk/>
          <pc:sldMk cId="930530718" sldId="362"/>
        </pc:sldMkLst>
      </pc:sldChg>
      <pc:sldChg chg="modSp add mod modTransition">
        <pc:chgData name="David" userId="bce5ccbc-7b58-49ec-acb4-501dc5ec953d" providerId="ADAL" clId="{103D1CB7-F211-4C6A-B4AC-DCA2B3887E05}" dt="2023-02-21T11:50:47.676" v="54"/>
        <pc:sldMkLst>
          <pc:docMk/>
          <pc:sldMk cId="3708218768" sldId="363"/>
        </pc:sldMkLst>
        <pc:spChg chg="mod">
          <ac:chgData name="David" userId="bce5ccbc-7b58-49ec-acb4-501dc5ec953d" providerId="ADAL" clId="{103D1CB7-F211-4C6A-B4AC-DCA2B3887E05}" dt="2023-02-21T11:34:17.696" v="2" actId="20577"/>
          <ac:spMkLst>
            <pc:docMk/>
            <pc:sldMk cId="3708218768" sldId="363"/>
            <ac:spMk id="2" creationId="{00000000-0000-0000-0000-000000000000}"/>
          </ac:spMkLst>
        </pc:spChg>
      </pc:sldChg>
      <pc:sldChg chg="modTransition">
        <pc:chgData name="David" userId="bce5ccbc-7b58-49ec-acb4-501dc5ec953d" providerId="ADAL" clId="{103D1CB7-F211-4C6A-B4AC-DCA2B3887E05}" dt="2023-02-21T11:50:47.676" v="54"/>
        <pc:sldMkLst>
          <pc:docMk/>
          <pc:sldMk cId="766012949" sldId="370"/>
        </pc:sldMkLst>
      </pc:sldChg>
      <pc:sldChg chg="modTransition">
        <pc:chgData name="David" userId="bce5ccbc-7b58-49ec-acb4-501dc5ec953d" providerId="ADAL" clId="{103D1CB7-F211-4C6A-B4AC-DCA2B3887E05}" dt="2023-02-21T11:50:47.676" v="54"/>
        <pc:sldMkLst>
          <pc:docMk/>
          <pc:sldMk cId="709717961" sldId="372"/>
        </pc:sldMkLst>
      </pc:sldChg>
      <pc:sldChg chg="del modTransition modAnim">
        <pc:chgData name="David" userId="bce5ccbc-7b58-49ec-acb4-501dc5ec953d" providerId="ADAL" clId="{103D1CB7-F211-4C6A-B4AC-DCA2B3887E05}" dt="2023-02-21T11:51:51.006" v="59" actId="47"/>
        <pc:sldMkLst>
          <pc:docMk/>
          <pc:sldMk cId="3257924997" sldId="374"/>
        </pc:sldMkLst>
      </pc:sldChg>
      <pc:sldChg chg="modTransition">
        <pc:chgData name="David" userId="bce5ccbc-7b58-49ec-acb4-501dc5ec953d" providerId="ADAL" clId="{103D1CB7-F211-4C6A-B4AC-DCA2B3887E05}" dt="2023-02-21T11:50:47.676" v="54"/>
        <pc:sldMkLst>
          <pc:docMk/>
          <pc:sldMk cId="2252855196" sldId="376"/>
        </pc:sldMkLst>
      </pc:sldChg>
      <pc:sldChg chg="modTransition">
        <pc:chgData name="David" userId="bce5ccbc-7b58-49ec-acb4-501dc5ec953d" providerId="ADAL" clId="{103D1CB7-F211-4C6A-B4AC-DCA2B3887E05}" dt="2023-02-21T11:50:47.676" v="54"/>
        <pc:sldMkLst>
          <pc:docMk/>
          <pc:sldMk cId="761183892" sldId="377"/>
        </pc:sldMkLst>
      </pc:sldChg>
      <pc:sldChg chg="modTransition">
        <pc:chgData name="David" userId="bce5ccbc-7b58-49ec-acb4-501dc5ec953d" providerId="ADAL" clId="{103D1CB7-F211-4C6A-B4AC-DCA2B3887E05}" dt="2023-02-21T11:50:47.676" v="54"/>
        <pc:sldMkLst>
          <pc:docMk/>
          <pc:sldMk cId="1830068811" sldId="378"/>
        </pc:sldMkLst>
      </pc:sldChg>
      <pc:sldChg chg="modTransition modAnim">
        <pc:chgData name="David" userId="bce5ccbc-7b58-49ec-acb4-501dc5ec953d" providerId="ADAL" clId="{103D1CB7-F211-4C6A-B4AC-DCA2B3887E05}" dt="2023-02-21T11:50:47.676" v="54"/>
        <pc:sldMkLst>
          <pc:docMk/>
          <pc:sldMk cId="848876059" sldId="388"/>
        </pc:sldMkLst>
      </pc:sldChg>
      <pc:sldChg chg="del">
        <pc:chgData name="David" userId="bce5ccbc-7b58-49ec-acb4-501dc5ec953d" providerId="ADAL" clId="{103D1CB7-F211-4C6A-B4AC-DCA2B3887E05}" dt="2023-02-21T11:35:12.235" v="10" actId="47"/>
        <pc:sldMkLst>
          <pc:docMk/>
          <pc:sldMk cId="1898591975" sldId="395"/>
        </pc:sldMkLst>
      </pc:sldChg>
      <pc:sldChg chg="modTransition">
        <pc:chgData name="David" userId="bce5ccbc-7b58-49ec-acb4-501dc5ec953d" providerId="ADAL" clId="{103D1CB7-F211-4C6A-B4AC-DCA2B3887E05}" dt="2023-02-21T11:50:47.676" v="54"/>
        <pc:sldMkLst>
          <pc:docMk/>
          <pc:sldMk cId="2486611856" sldId="396"/>
        </pc:sldMkLst>
      </pc:sldChg>
      <pc:sldChg chg="del">
        <pc:chgData name="David" userId="bce5ccbc-7b58-49ec-acb4-501dc5ec953d" providerId="ADAL" clId="{103D1CB7-F211-4C6A-B4AC-DCA2B3887E05}" dt="2023-02-21T11:35:19.867" v="11" actId="47"/>
        <pc:sldMkLst>
          <pc:docMk/>
          <pc:sldMk cId="3442115750" sldId="397"/>
        </pc:sldMkLst>
      </pc:sldChg>
      <pc:sldChg chg="modTransition">
        <pc:chgData name="David" userId="bce5ccbc-7b58-49ec-acb4-501dc5ec953d" providerId="ADAL" clId="{103D1CB7-F211-4C6A-B4AC-DCA2B3887E05}" dt="2023-02-21T11:50:47.676" v="54"/>
        <pc:sldMkLst>
          <pc:docMk/>
          <pc:sldMk cId="2323706869" sldId="398"/>
        </pc:sldMkLst>
      </pc:sldChg>
      <pc:sldChg chg="del modTransition modAnim">
        <pc:chgData name="David" userId="bce5ccbc-7b58-49ec-acb4-501dc5ec953d" providerId="ADAL" clId="{103D1CB7-F211-4C6A-B4AC-DCA2B3887E05}" dt="2023-02-21T11:51:38.645" v="57" actId="47"/>
        <pc:sldMkLst>
          <pc:docMk/>
          <pc:sldMk cId="2635160253" sldId="403"/>
        </pc:sldMkLst>
      </pc:sldChg>
      <pc:sldChg chg="delSp mod modTransition delAnim modAnim">
        <pc:chgData name="David" userId="bce5ccbc-7b58-49ec-acb4-501dc5ec953d" providerId="ADAL" clId="{103D1CB7-F211-4C6A-B4AC-DCA2B3887E05}" dt="2023-02-21T11:50:47.676" v="54"/>
        <pc:sldMkLst>
          <pc:docMk/>
          <pc:sldMk cId="1898365731" sldId="404"/>
        </pc:sldMkLst>
        <pc:picChg chg="del">
          <ac:chgData name="David" userId="bce5ccbc-7b58-49ec-acb4-501dc5ec953d" providerId="ADAL" clId="{103D1CB7-F211-4C6A-B4AC-DCA2B3887E05}" dt="2023-02-21T11:44:16.031" v="44" actId="478"/>
          <ac:picMkLst>
            <pc:docMk/>
            <pc:sldMk cId="1898365731" sldId="404"/>
            <ac:picMk id="6" creationId="{1228E218-E918-440B-98E6-8F0B5C57F2B6}"/>
          </ac:picMkLst>
        </pc:picChg>
      </pc:sldChg>
      <pc:sldChg chg="modTransition modAnim">
        <pc:chgData name="David" userId="bce5ccbc-7b58-49ec-acb4-501dc5ec953d" providerId="ADAL" clId="{103D1CB7-F211-4C6A-B4AC-DCA2B3887E05}" dt="2023-02-21T11:50:47.676" v="54"/>
        <pc:sldMkLst>
          <pc:docMk/>
          <pc:sldMk cId="3202654485" sldId="405"/>
        </pc:sldMkLst>
      </pc:sldChg>
      <pc:sldChg chg="add del modTransition">
        <pc:chgData name="David" userId="bce5ccbc-7b58-49ec-acb4-501dc5ec953d" providerId="ADAL" clId="{103D1CB7-F211-4C6A-B4AC-DCA2B3887E05}" dt="2023-02-21T11:51:35.239" v="56" actId="47"/>
        <pc:sldMkLst>
          <pc:docMk/>
          <pc:sldMk cId="1353050116" sldId="409"/>
        </pc:sldMkLst>
      </pc:sldChg>
      <pc:sldChg chg="mod modTransition modShow">
        <pc:chgData name="David" userId="bce5ccbc-7b58-49ec-acb4-501dc5ec953d" providerId="ADAL" clId="{103D1CB7-F211-4C6A-B4AC-DCA2B3887E05}" dt="2023-02-21T11:50:47.676" v="54"/>
        <pc:sldMkLst>
          <pc:docMk/>
          <pc:sldMk cId="1860455737" sldId="423"/>
        </pc:sldMkLst>
      </pc:sldChg>
      <pc:sldChg chg="modTransition">
        <pc:chgData name="David" userId="bce5ccbc-7b58-49ec-acb4-501dc5ec953d" providerId="ADAL" clId="{103D1CB7-F211-4C6A-B4AC-DCA2B3887E05}" dt="2023-02-21T11:50:47.676" v="54"/>
        <pc:sldMkLst>
          <pc:docMk/>
          <pc:sldMk cId="2972928678" sldId="425"/>
        </pc:sldMkLst>
      </pc:sldChg>
      <pc:sldChg chg="del">
        <pc:chgData name="David" userId="bce5ccbc-7b58-49ec-acb4-501dc5ec953d" providerId="ADAL" clId="{103D1CB7-F211-4C6A-B4AC-DCA2B3887E05}" dt="2023-02-21T11:35:52.694" v="12" actId="47"/>
        <pc:sldMkLst>
          <pc:docMk/>
          <pc:sldMk cId="1363615333" sldId="426"/>
        </pc:sldMkLst>
      </pc:sldChg>
      <pc:sldMasterChg chg="delSp mod modSldLayout">
        <pc:chgData name="David" userId="bce5ccbc-7b58-49ec-acb4-501dc5ec953d" providerId="ADAL" clId="{103D1CB7-F211-4C6A-B4AC-DCA2B3887E05}" dt="2023-02-21T11:34:39.013" v="9" actId="478"/>
        <pc:sldMasterMkLst>
          <pc:docMk/>
          <pc:sldMasterMk cId="395202884" sldId="2147483804"/>
        </pc:sldMasterMkLst>
        <pc:picChg chg="del">
          <ac:chgData name="David" userId="bce5ccbc-7b58-49ec-acb4-501dc5ec953d" providerId="ADAL" clId="{103D1CB7-F211-4C6A-B4AC-DCA2B3887E05}" dt="2023-02-21T11:34:29.630" v="5" actId="478"/>
          <ac:picMkLst>
            <pc:docMk/>
            <pc:sldMasterMk cId="395202884" sldId="2147483804"/>
            <ac:picMk id="7" creationId="{00000000-0000-0000-0000-000000000000}"/>
          </ac:picMkLst>
        </pc:picChg>
        <pc:sldLayoutChg chg="delSp mod">
          <pc:chgData name="David" userId="bce5ccbc-7b58-49ec-acb4-501dc5ec953d" providerId="ADAL" clId="{103D1CB7-F211-4C6A-B4AC-DCA2B3887E05}" dt="2023-02-21T11:34:25.511" v="3" actId="478"/>
          <pc:sldLayoutMkLst>
            <pc:docMk/>
            <pc:sldMasterMk cId="395202884" sldId="2147483804"/>
            <pc:sldLayoutMk cId="3597220061" sldId="2147483805"/>
          </pc:sldLayoutMkLst>
          <pc:picChg chg="del">
            <ac:chgData name="David" userId="bce5ccbc-7b58-49ec-acb4-501dc5ec953d" providerId="ADAL" clId="{103D1CB7-F211-4C6A-B4AC-DCA2B3887E05}" dt="2023-02-21T11:34:25.511" v="3" actId="478"/>
            <ac:picMkLst>
              <pc:docMk/>
              <pc:sldMasterMk cId="395202884" sldId="2147483804"/>
              <pc:sldLayoutMk cId="3597220061" sldId="2147483805"/>
              <ac:picMk id="7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103D1CB7-F211-4C6A-B4AC-DCA2B3887E05}" dt="2023-02-21T11:34:26.823" v="4" actId="478"/>
          <pc:sldLayoutMkLst>
            <pc:docMk/>
            <pc:sldMasterMk cId="395202884" sldId="2147483804"/>
            <pc:sldLayoutMk cId="174184635" sldId="2147483807"/>
          </pc:sldLayoutMkLst>
          <pc:picChg chg="del">
            <ac:chgData name="David" userId="bce5ccbc-7b58-49ec-acb4-501dc5ec953d" providerId="ADAL" clId="{103D1CB7-F211-4C6A-B4AC-DCA2B3887E05}" dt="2023-02-21T11:34:26.823" v="4" actId="478"/>
            <ac:picMkLst>
              <pc:docMk/>
              <pc:sldMasterMk cId="395202884" sldId="2147483804"/>
              <pc:sldLayoutMk cId="174184635" sldId="2147483807"/>
              <ac:picMk id="9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103D1CB7-F211-4C6A-B4AC-DCA2B3887E05}" dt="2023-02-21T11:34:33.662" v="6" actId="478"/>
          <pc:sldLayoutMkLst>
            <pc:docMk/>
            <pc:sldMasterMk cId="395202884" sldId="2147483804"/>
            <pc:sldLayoutMk cId="2110061713" sldId="2147483815"/>
          </pc:sldLayoutMkLst>
          <pc:picChg chg="del">
            <ac:chgData name="David" userId="bce5ccbc-7b58-49ec-acb4-501dc5ec953d" providerId="ADAL" clId="{103D1CB7-F211-4C6A-B4AC-DCA2B3887E05}" dt="2023-02-21T11:34:33.662" v="6" actId="478"/>
            <ac:picMkLst>
              <pc:docMk/>
              <pc:sldMasterMk cId="395202884" sldId="2147483804"/>
              <pc:sldLayoutMk cId="2110061713" sldId="2147483815"/>
              <ac:picMk id="8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103D1CB7-F211-4C6A-B4AC-DCA2B3887E05}" dt="2023-02-21T11:34:34.624" v="7" actId="478"/>
          <pc:sldLayoutMkLst>
            <pc:docMk/>
            <pc:sldMasterMk cId="395202884" sldId="2147483804"/>
            <pc:sldLayoutMk cId="134623373" sldId="2147483816"/>
          </pc:sldLayoutMkLst>
          <pc:picChg chg="del">
            <ac:chgData name="David" userId="bce5ccbc-7b58-49ec-acb4-501dc5ec953d" providerId="ADAL" clId="{103D1CB7-F211-4C6A-B4AC-DCA2B3887E05}" dt="2023-02-21T11:34:34.624" v="7" actId="478"/>
            <ac:picMkLst>
              <pc:docMk/>
              <pc:sldMasterMk cId="395202884" sldId="2147483804"/>
              <pc:sldLayoutMk cId="134623373" sldId="2147483816"/>
              <ac:picMk id="13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103D1CB7-F211-4C6A-B4AC-DCA2B3887E05}" dt="2023-02-21T11:34:36.877" v="8" actId="478"/>
          <pc:sldLayoutMkLst>
            <pc:docMk/>
            <pc:sldMasterMk cId="395202884" sldId="2147483804"/>
            <pc:sldLayoutMk cId="3996685220" sldId="2147483817"/>
          </pc:sldLayoutMkLst>
          <pc:picChg chg="del">
            <ac:chgData name="David" userId="bce5ccbc-7b58-49ec-acb4-501dc5ec953d" providerId="ADAL" clId="{103D1CB7-F211-4C6A-B4AC-DCA2B3887E05}" dt="2023-02-21T11:34:36.877" v="8" actId="478"/>
            <ac:picMkLst>
              <pc:docMk/>
              <pc:sldMasterMk cId="395202884" sldId="2147483804"/>
              <pc:sldLayoutMk cId="3996685220" sldId="2147483817"/>
              <ac:picMk id="9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103D1CB7-F211-4C6A-B4AC-DCA2B3887E05}" dt="2023-02-21T11:34:39.013" v="9" actId="478"/>
          <pc:sldLayoutMkLst>
            <pc:docMk/>
            <pc:sldMasterMk cId="395202884" sldId="2147483804"/>
            <pc:sldLayoutMk cId="4213111813" sldId="2147483821"/>
          </pc:sldLayoutMkLst>
          <pc:picChg chg="del">
            <ac:chgData name="David" userId="bce5ccbc-7b58-49ec-acb4-501dc5ec953d" providerId="ADAL" clId="{103D1CB7-F211-4C6A-B4AC-DCA2B3887E05}" dt="2023-02-21T11:34:39.013" v="9" actId="478"/>
            <ac:picMkLst>
              <pc:docMk/>
              <pc:sldMasterMk cId="395202884" sldId="2147483804"/>
              <pc:sldLayoutMk cId="4213111813" sldId="2147483821"/>
              <ac:picMk id="8" creationId="{00000000-0000-0000-0000-000000000000}"/>
            </ac:picMkLst>
          </pc:picChg>
        </pc:sldLayoutChg>
      </pc:sldMasterChg>
    </pc:docChg>
  </pc:docChgLst>
  <pc:docChgLst>
    <pc:chgData name="David Barry" userId="bce5ccbc-7b58-49ec-acb4-501dc5ec953d" providerId="ADAL" clId="{770BA509-E82C-42D8-9B14-8857DDAB7273}"/>
    <pc:docChg chg="addSld modSld">
      <pc:chgData name="David Barry" userId="bce5ccbc-7b58-49ec-acb4-501dc5ec953d" providerId="ADAL" clId="{770BA509-E82C-42D8-9B14-8857DDAB7273}" dt="2023-02-13T11:56:36.637" v="0"/>
      <pc:docMkLst>
        <pc:docMk/>
      </pc:docMkLst>
      <pc:sldChg chg="add">
        <pc:chgData name="David Barry" userId="bce5ccbc-7b58-49ec-acb4-501dc5ec953d" providerId="ADAL" clId="{770BA509-E82C-42D8-9B14-8857DDAB7273}" dt="2023-02-13T11:56:36.637" v="0"/>
        <pc:sldMkLst>
          <pc:docMk/>
          <pc:sldMk cId="113250478" sldId="347"/>
        </pc:sldMkLst>
      </pc:sldChg>
      <pc:sldChg chg="add">
        <pc:chgData name="David Barry" userId="bce5ccbc-7b58-49ec-acb4-501dc5ec953d" providerId="ADAL" clId="{770BA509-E82C-42D8-9B14-8857DDAB7273}" dt="2023-02-13T11:56:36.637" v="0"/>
        <pc:sldMkLst>
          <pc:docMk/>
          <pc:sldMk cId="2959919652" sldId="357"/>
        </pc:sldMkLst>
      </pc:sldChg>
      <pc:sldChg chg="add">
        <pc:chgData name="David Barry" userId="bce5ccbc-7b58-49ec-acb4-501dc5ec953d" providerId="ADAL" clId="{770BA509-E82C-42D8-9B14-8857DDAB7273}" dt="2023-02-13T11:56:36.637" v="0"/>
        <pc:sldMkLst>
          <pc:docMk/>
          <pc:sldMk cId="930530718" sldId="362"/>
        </pc:sldMkLst>
      </pc:sldChg>
      <pc:sldChg chg="add">
        <pc:chgData name="David Barry" userId="bce5ccbc-7b58-49ec-acb4-501dc5ec953d" providerId="ADAL" clId="{770BA509-E82C-42D8-9B14-8857DDAB7273}" dt="2023-02-13T11:56:36.637" v="0"/>
        <pc:sldMkLst>
          <pc:docMk/>
          <pc:sldMk cId="1860455737" sldId="423"/>
        </pc:sldMkLst>
      </pc:sldChg>
    </pc:docChg>
  </pc:docChgLst>
  <pc:docChgLst>
    <pc:chgData name="David Barry" userId="bce5ccbc-7b58-49ec-acb4-501dc5ec953d" providerId="ADAL" clId="{4EB13978-E9C4-4D01-A602-8B1893D42C51}"/>
    <pc:docChg chg="undo custSel addSld delSld modSld sldOrd modMainMaster">
      <pc:chgData name="David Barry" userId="bce5ccbc-7b58-49ec-acb4-501dc5ec953d" providerId="ADAL" clId="{4EB13978-E9C4-4D01-A602-8B1893D42C51}" dt="2022-08-02T11:14:03.278" v="9214" actId="20577"/>
      <pc:docMkLst>
        <pc:docMk/>
      </pc:docMkLst>
      <pc:sldChg chg="modSp new add">
        <pc:chgData name="David Barry" userId="bce5ccbc-7b58-49ec-acb4-501dc5ec953d" providerId="ADAL" clId="{4EB13978-E9C4-4D01-A602-8B1893D42C51}" dt="2022-08-02T11:14:03.278" v="9214" actId="20577"/>
        <pc:sldMkLst>
          <pc:docMk/>
          <pc:sldMk cId="1363615333" sldId="426"/>
        </pc:sldMkLst>
        <pc:spChg chg="mod">
          <ac:chgData name="David Barry" userId="bce5ccbc-7b58-49ec-acb4-501dc5ec953d" providerId="ADAL" clId="{4EB13978-E9C4-4D01-A602-8B1893D42C51}" dt="2022-08-02T10:55:39.213" v="9077" actId="20577"/>
          <ac:spMkLst>
            <pc:docMk/>
            <pc:sldMk cId="1363615333" sldId="426"/>
            <ac:spMk id="2" creationId="{DDCD4D1C-3523-4AA7-AC18-B380F7B37F7F}"/>
          </ac:spMkLst>
        </pc:spChg>
        <pc:spChg chg="mod">
          <ac:chgData name="David Barry" userId="bce5ccbc-7b58-49ec-acb4-501dc5ec953d" providerId="ADAL" clId="{4EB13978-E9C4-4D01-A602-8B1893D42C51}" dt="2022-08-02T11:14:03.278" v="9214" actId="20577"/>
          <ac:spMkLst>
            <pc:docMk/>
            <pc:sldMk cId="1363615333" sldId="426"/>
            <ac:spMk id="3" creationId="{AA4E594B-6D38-4D7F-81F5-A2F5E506C1A8}"/>
          </ac:spMkLst>
        </pc:spChg>
      </pc:sldChg>
    </pc:docChg>
  </pc:docChgLst>
  <pc:docChgLst>
    <pc:chgData name="David Barry" userId="bce5ccbc-7b58-49ec-acb4-501dc5ec953d" providerId="ADAL" clId="{99F815ED-8851-4792-8466-7304926501EE}"/>
    <pc:docChg chg="delSld">
      <pc:chgData name="David Barry" userId="bce5ccbc-7b58-49ec-acb4-501dc5ec953d" providerId="ADAL" clId="{99F815ED-8851-4792-8466-7304926501EE}" dt="2022-08-02T11:45:50.783" v="3" actId="47"/>
      <pc:docMkLst>
        <pc:docMk/>
      </pc:docMkLst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719407596" sldId="275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606360822" sldId="28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427850854" sldId="31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657239801" sldId="31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706327518" sldId="31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4058263445" sldId="32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876332915" sldId="32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674775743" sldId="32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146881567" sldId="325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939580169" sldId="32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108996711" sldId="32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298988032" sldId="32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153072801" sldId="33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4117004322" sldId="33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286591207" sldId="33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590095513" sldId="33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822334137" sldId="335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265881319" sldId="336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771048702" sldId="33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308264099" sldId="33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754723560" sldId="34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844073727" sldId="34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583447946" sldId="34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096226645" sldId="34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366269049" sldId="34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901182464" sldId="34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176042404" sldId="34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7389998" sldId="35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19892565" sldId="35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816697525" sldId="35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036836512" sldId="35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95483782" sldId="356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90206131" sldId="357"/>
        </pc:sldMkLst>
      </pc:sldChg>
      <pc:sldChg chg="del">
        <pc:chgData name="David Barry" userId="bce5ccbc-7b58-49ec-acb4-501dc5ec953d" providerId="ADAL" clId="{99F815ED-8851-4792-8466-7304926501EE}" dt="2022-08-02T11:45:41.413" v="1" actId="47"/>
        <pc:sldMkLst>
          <pc:docMk/>
          <pc:sldMk cId="1124477679" sldId="36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708218768" sldId="36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221600281" sldId="36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305876449" sldId="36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937493802" sldId="36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800007359" sldId="371"/>
        </pc:sldMkLst>
      </pc:sldChg>
      <pc:sldChg chg="del">
        <pc:chgData name="David Barry" userId="bce5ccbc-7b58-49ec-acb4-501dc5ec953d" providerId="ADAL" clId="{99F815ED-8851-4792-8466-7304926501EE}" dt="2022-08-02T11:45:41.413" v="1" actId="47"/>
        <pc:sldMkLst>
          <pc:docMk/>
          <pc:sldMk cId="217390788" sldId="37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252991089" sldId="38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962480324" sldId="38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355753977" sldId="385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219678841" sldId="386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26717040" sldId="38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758755956" sldId="39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053623608" sldId="39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496639128" sldId="39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768757976" sldId="40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022399084" sldId="40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736922851" sldId="40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551197801" sldId="40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860078928" sldId="40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231818925" sldId="410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070416334" sldId="411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456443334" sldId="41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562517090" sldId="41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447207523" sldId="414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2244460274" sldId="415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87446763" sldId="416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98281599" sldId="417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4009687179" sldId="418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40620046" sldId="419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187902787" sldId="420"/>
        </pc:sldMkLst>
      </pc:sldChg>
      <pc:sldChg chg="del">
        <pc:chgData name="David Barry" userId="bce5ccbc-7b58-49ec-acb4-501dc5ec953d" providerId="ADAL" clId="{99F815ED-8851-4792-8466-7304926501EE}" dt="2022-08-02T11:45:49.680" v="2" actId="47"/>
        <pc:sldMkLst>
          <pc:docMk/>
          <pc:sldMk cId="309034463" sldId="421"/>
        </pc:sldMkLst>
      </pc:sldChg>
      <pc:sldChg chg="del">
        <pc:chgData name="David Barry" userId="bce5ccbc-7b58-49ec-acb4-501dc5ec953d" providerId="ADAL" clId="{99F815ED-8851-4792-8466-7304926501EE}" dt="2022-08-02T11:45:50.783" v="3" actId="47"/>
        <pc:sldMkLst>
          <pc:docMk/>
          <pc:sldMk cId="3230715915" sldId="422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3685479468" sldId="423"/>
        </pc:sldMkLst>
      </pc:sldChg>
      <pc:sldChg chg="del">
        <pc:chgData name="David Barry" userId="bce5ccbc-7b58-49ec-acb4-501dc5ec953d" providerId="ADAL" clId="{99F815ED-8851-4792-8466-7304926501EE}" dt="2022-08-02T11:45:36.451" v="0" actId="47"/>
        <pc:sldMkLst>
          <pc:docMk/>
          <pc:sldMk cId="1449474977" sldId="42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Random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FociDis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Test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325903688"/>
        <c:axId val="325904016"/>
      </c:scatterChart>
      <c:valAx>
        <c:axId val="325903688"/>
        <c:scaling>
          <c:orientation val="minMax"/>
          <c:max val="25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crossBetween val="midCat"/>
      </c:val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Green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FociDist!$F$2:$F$16</c:f>
              <c:numCache>
                <c:formatCode>General</c:formatCode>
                <c:ptCount val="1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</c:numCache>
            </c:numRef>
          </c:xVal>
          <c:yVal>
            <c:numRef>
              <c:f>FociDist!$G$2:$G$16</c:f>
              <c:numCache>
                <c:formatCode>General</c:formatCode>
                <c:ptCount val="15"/>
                <c:pt idx="0">
                  <c:v>15</c:v>
                </c:pt>
                <c:pt idx="1">
                  <c:v>27</c:v>
                </c:pt>
                <c:pt idx="2">
                  <c:v>29</c:v>
                </c:pt>
                <c:pt idx="3">
                  <c:v>29</c:v>
                </c:pt>
                <c:pt idx="4">
                  <c:v>17</c:v>
                </c:pt>
                <c:pt idx="5">
                  <c:v>15</c:v>
                </c:pt>
                <c:pt idx="6">
                  <c:v>10</c:v>
                </c:pt>
                <c:pt idx="7">
                  <c:v>18</c:v>
                </c:pt>
                <c:pt idx="8">
                  <c:v>15</c:v>
                </c:pt>
                <c:pt idx="9">
                  <c:v>9</c:v>
                </c:pt>
                <c:pt idx="10">
                  <c:v>6</c:v>
                </c:pt>
                <c:pt idx="11">
                  <c:v>8</c:v>
                </c:pt>
                <c:pt idx="12">
                  <c:v>5</c:v>
                </c:pt>
                <c:pt idx="13">
                  <c:v>5</c:v>
                </c:pt>
                <c:pt idx="1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91-41E2-B2A5-DEECFCCD6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7674312"/>
        <c:axId val="357674640"/>
      </c:scatterChart>
      <c:valAx>
        <c:axId val="357674312"/>
        <c:scaling>
          <c:orientation val="minMax"/>
          <c:max val="14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 to Nucleus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74640"/>
        <c:crosses val="autoZero"/>
        <c:crossBetween val="midCat"/>
      </c:valAx>
      <c:valAx>
        <c:axId val="357674640"/>
        <c:scaling>
          <c:orientation val="minMax"/>
          <c:max val="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67431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Spearmans!$A$2:$A$102</c:f>
              <c:numCache>
                <c:formatCode>General</c:formatCode>
                <c:ptCount val="101"/>
                <c:pt idx="0">
                  <c:v>2.7788964272676253</c:v>
                </c:pt>
                <c:pt idx="1">
                  <c:v>221.29860534917589</c:v>
                </c:pt>
                <c:pt idx="2">
                  <c:v>66.564367075935849</c:v>
                </c:pt>
                <c:pt idx="3">
                  <c:v>121.10466521514655</c:v>
                </c:pt>
                <c:pt idx="4">
                  <c:v>19.755010929827137</c:v>
                </c:pt>
                <c:pt idx="5">
                  <c:v>111.32303594300126</c:v>
                </c:pt>
                <c:pt idx="6">
                  <c:v>207.64294158946643</c:v>
                </c:pt>
                <c:pt idx="7">
                  <c:v>76.21436308849087</c:v>
                </c:pt>
                <c:pt idx="8">
                  <c:v>224.30094640362864</c:v>
                </c:pt>
                <c:pt idx="9">
                  <c:v>243.09492346253032</c:v>
                </c:pt>
                <c:pt idx="10">
                  <c:v>45.986207607354601</c:v>
                </c:pt>
                <c:pt idx="11">
                  <c:v>176.41178527672395</c:v>
                </c:pt>
                <c:pt idx="12">
                  <c:v>179.16285451507002</c:v>
                </c:pt>
                <c:pt idx="13">
                  <c:v>122.674900546749</c:v>
                </c:pt>
                <c:pt idx="14">
                  <c:v>102.63952157303177</c:v>
                </c:pt>
                <c:pt idx="15">
                  <c:v>213.25097894930167</c:v>
                </c:pt>
                <c:pt idx="16">
                  <c:v>11.011951257788922</c:v>
                </c:pt>
                <c:pt idx="17">
                  <c:v>97.21133490457521</c:v>
                </c:pt>
                <c:pt idx="18">
                  <c:v>140.40111930366692</c:v>
                </c:pt>
                <c:pt idx="19">
                  <c:v>189.82323651968682</c:v>
                </c:pt>
                <c:pt idx="20">
                  <c:v>181.96801256023946</c:v>
                </c:pt>
                <c:pt idx="21">
                  <c:v>94.423995265396115</c:v>
                </c:pt>
                <c:pt idx="22">
                  <c:v>193.81674138976311</c:v>
                </c:pt>
                <c:pt idx="23">
                  <c:v>249.37782550731245</c:v>
                </c:pt>
                <c:pt idx="24">
                  <c:v>163.40814067276722</c:v>
                </c:pt>
                <c:pt idx="25">
                  <c:v>181.3370437328409</c:v>
                </c:pt>
                <c:pt idx="26">
                  <c:v>234.32552230326678</c:v>
                </c:pt>
                <c:pt idx="27">
                  <c:v>141.00381946491589</c:v>
                </c:pt>
                <c:pt idx="28">
                  <c:v>98.250667754276463</c:v>
                </c:pt>
                <c:pt idx="29">
                  <c:v>118.21775587459186</c:v>
                </c:pt>
                <c:pt idx="30">
                  <c:v>36.246623105500731</c:v>
                </c:pt>
                <c:pt idx="31">
                  <c:v>61.038958438290621</c:v>
                </c:pt>
                <c:pt idx="32">
                  <c:v>233.87693782601096</c:v>
                </c:pt>
                <c:pt idx="33">
                  <c:v>159.9374442515564</c:v>
                </c:pt>
                <c:pt idx="34">
                  <c:v>225.7644378028813</c:v>
                </c:pt>
                <c:pt idx="35">
                  <c:v>7.1723628141538143</c:v>
                </c:pt>
                <c:pt idx="36">
                  <c:v>125.46051484165011</c:v>
                </c:pt>
                <c:pt idx="37">
                  <c:v>194.21848538538242</c:v>
                </c:pt>
                <c:pt idx="38">
                  <c:v>136.76363772723113</c:v>
                </c:pt>
                <c:pt idx="39">
                  <c:v>64.717212673137283</c:v>
                </c:pt>
                <c:pt idx="40">
                  <c:v>150.33991240164312</c:v>
                </c:pt>
                <c:pt idx="41">
                  <c:v>191.40198122236754</c:v>
                </c:pt>
                <c:pt idx="42">
                  <c:v>24.301552144547713</c:v>
                </c:pt>
                <c:pt idx="43">
                  <c:v>31.454260310709657</c:v>
                </c:pt>
                <c:pt idx="44">
                  <c:v>235.86572360820759</c:v>
                </c:pt>
                <c:pt idx="45">
                  <c:v>114.2942904331376</c:v>
                </c:pt>
                <c:pt idx="46">
                  <c:v>16.907963523458108</c:v>
                </c:pt>
                <c:pt idx="47">
                  <c:v>178.34971952082932</c:v>
                </c:pt>
                <c:pt idx="48">
                  <c:v>229.92007805112218</c:v>
                </c:pt>
                <c:pt idx="49">
                  <c:v>122.58489458820901</c:v>
                </c:pt>
                <c:pt idx="50">
                  <c:v>244.87453145676679</c:v>
                </c:pt>
                <c:pt idx="51">
                  <c:v>183.67065819852237</c:v>
                </c:pt>
                <c:pt idx="52">
                  <c:v>102.55411112209399</c:v>
                </c:pt>
                <c:pt idx="53">
                  <c:v>145.1139359840821</c:v>
                </c:pt>
                <c:pt idx="54">
                  <c:v>21.799947278086648</c:v>
                </c:pt>
                <c:pt idx="55">
                  <c:v>156.65787731934338</c:v>
                </c:pt>
                <c:pt idx="56">
                  <c:v>193.48569973291842</c:v>
                </c:pt>
                <c:pt idx="57">
                  <c:v>119.7026560937403</c:v>
                </c:pt>
                <c:pt idx="58">
                  <c:v>167.10310832396661</c:v>
                </c:pt>
                <c:pt idx="59">
                  <c:v>43.124975069042023</c:v>
                </c:pt>
                <c:pt idx="60">
                  <c:v>20.272535376745793</c:v>
                </c:pt>
                <c:pt idx="61">
                  <c:v>84.791703446351505</c:v>
                </c:pt>
                <c:pt idx="62">
                  <c:v>215.94365637861958</c:v>
                </c:pt>
                <c:pt idx="63">
                  <c:v>232.39088176450679</c:v>
                </c:pt>
                <c:pt idx="64">
                  <c:v>242.70916122882835</c:v>
                </c:pt>
                <c:pt idx="65">
                  <c:v>73.131834076129252</c:v>
                </c:pt>
                <c:pt idx="66">
                  <c:v>24.678164223581717</c:v>
                </c:pt>
                <c:pt idx="67">
                  <c:v>97.629518228530173</c:v>
                </c:pt>
                <c:pt idx="68">
                  <c:v>49.561390885668118</c:v>
                </c:pt>
                <c:pt idx="69">
                  <c:v>255.33476633798196</c:v>
                </c:pt>
                <c:pt idx="70">
                  <c:v>11.624732615758262</c:v>
                </c:pt>
                <c:pt idx="71">
                  <c:v>33.343593864931734</c:v>
                </c:pt>
                <c:pt idx="72">
                  <c:v>185.79568716768463</c:v>
                </c:pt>
                <c:pt idx="73">
                  <c:v>227.18349054853414</c:v>
                </c:pt>
                <c:pt idx="74">
                  <c:v>151.33935827141437</c:v>
                </c:pt>
                <c:pt idx="75">
                  <c:v>68.625894940488621</c:v>
                </c:pt>
                <c:pt idx="76">
                  <c:v>221.64576589684478</c:v>
                </c:pt>
                <c:pt idx="77">
                  <c:v>236.07758480610235</c:v>
                </c:pt>
                <c:pt idx="78">
                  <c:v>68.778586813701509</c:v>
                </c:pt>
                <c:pt idx="79">
                  <c:v>121.6021860424392</c:v>
                </c:pt>
                <c:pt idx="80">
                  <c:v>63.977554403937006</c:v>
                </c:pt>
                <c:pt idx="81">
                  <c:v>229.59583683785732</c:v>
                </c:pt>
                <c:pt idx="82">
                  <c:v>15.455956245974335</c:v>
                </c:pt>
                <c:pt idx="83">
                  <c:v>110.37888829582747</c:v>
                </c:pt>
                <c:pt idx="84">
                  <c:v>22.854595012178976</c:v>
                </c:pt>
                <c:pt idx="85">
                  <c:v>13.378666760602329</c:v>
                </c:pt>
                <c:pt idx="86">
                  <c:v>115.92696359754117</c:v>
                </c:pt>
                <c:pt idx="87">
                  <c:v>227.09358468370715</c:v>
                </c:pt>
                <c:pt idx="88">
                  <c:v>5.9217034428054944</c:v>
                </c:pt>
                <c:pt idx="89">
                  <c:v>142.35758154954991</c:v>
                </c:pt>
                <c:pt idx="90">
                  <c:v>46.319457677972736</c:v>
                </c:pt>
                <c:pt idx="91">
                  <c:v>38.252890244718913</c:v>
                </c:pt>
                <c:pt idx="92">
                  <c:v>101.59362064481806</c:v>
                </c:pt>
                <c:pt idx="93">
                  <c:v>103.23524250032978</c:v>
                </c:pt>
                <c:pt idx="94">
                  <c:v>193.40271285718401</c:v>
                </c:pt>
                <c:pt idx="95">
                  <c:v>137.30068222688635</c:v>
                </c:pt>
                <c:pt idx="96">
                  <c:v>213.99414264635041</c:v>
                </c:pt>
                <c:pt idx="97">
                  <c:v>225.93440338368822</c:v>
                </c:pt>
                <c:pt idx="98">
                  <c:v>111.82095832194037</c:v>
                </c:pt>
                <c:pt idx="99">
                  <c:v>83.761815645856473</c:v>
                </c:pt>
                <c:pt idx="100">
                  <c:v>25.87922369474029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99-4F15-AD25-77CB5BE27F85}"/>
            </c:ext>
          </c:extLst>
        </c:ser>
        <c:ser>
          <c:idx val="1"/>
          <c:order val="1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Spearmans!$B$2:$B$102</c:f>
              <c:numCache>
                <c:formatCode>General</c:formatCode>
                <c:ptCount val="101"/>
                <c:pt idx="0">
                  <c:v>70.980882690618316</c:v>
                </c:pt>
                <c:pt idx="1">
                  <c:v>470.49490658980125</c:v>
                </c:pt>
                <c:pt idx="2">
                  <c:v>245.60191373366268</c:v>
                </c:pt>
                <c:pt idx="3">
                  <c:v>229.86967585535251</c:v>
                </c:pt>
                <c:pt idx="4">
                  <c:v>140.955882001676</c:v>
                </c:pt>
                <c:pt idx="5">
                  <c:v>179.52735860924429</c:v>
                </c:pt>
                <c:pt idx="6">
                  <c:v>251.27913501307603</c:v>
                </c:pt>
                <c:pt idx="7">
                  <c:v>195.48480265205046</c:v>
                </c:pt>
                <c:pt idx="8">
                  <c:v>605.66056708760425</c:v>
                </c:pt>
                <c:pt idx="9">
                  <c:v>518.71798215683748</c:v>
                </c:pt>
                <c:pt idx="10">
                  <c:v>192.79185475842647</c:v>
                </c:pt>
                <c:pt idx="11">
                  <c:v>238.24162026996149</c:v>
                </c:pt>
                <c:pt idx="12">
                  <c:v>292.98446198504485</c:v>
                </c:pt>
                <c:pt idx="13">
                  <c:v>315.33728493940123</c:v>
                </c:pt>
                <c:pt idx="14">
                  <c:v>232.60371119013837</c:v>
                </c:pt>
                <c:pt idx="15">
                  <c:v>648.16427332435626</c:v>
                </c:pt>
                <c:pt idx="16">
                  <c:v>78.521246222642006</c:v>
                </c:pt>
                <c:pt idx="17">
                  <c:v>199.23550474216881</c:v>
                </c:pt>
                <c:pt idx="18">
                  <c:v>364.63109640650373</c:v>
                </c:pt>
                <c:pt idx="19">
                  <c:v>540.61881475787391</c:v>
                </c:pt>
                <c:pt idx="20">
                  <c:v>555.69724642446772</c:v>
                </c:pt>
                <c:pt idx="21">
                  <c:v>239.13444383738891</c:v>
                </c:pt>
                <c:pt idx="22">
                  <c:v>308.87803933500169</c:v>
                </c:pt>
                <c:pt idx="23">
                  <c:v>468.35918088059384</c:v>
                </c:pt>
                <c:pt idx="24">
                  <c:v>288.86107856112142</c:v>
                </c:pt>
                <c:pt idx="25">
                  <c:v>549.94928301377763</c:v>
                </c:pt>
                <c:pt idx="26">
                  <c:v>297.48006958156299</c:v>
                </c:pt>
                <c:pt idx="27">
                  <c:v>376.30432028377976</c:v>
                </c:pt>
                <c:pt idx="28">
                  <c:v>253.25948594091989</c:v>
                </c:pt>
                <c:pt idx="29">
                  <c:v>307.49943937386928</c:v>
                </c:pt>
                <c:pt idx="30">
                  <c:v>141.38880034906629</c:v>
                </c:pt>
                <c:pt idx="31">
                  <c:v>150.82567290678099</c:v>
                </c:pt>
                <c:pt idx="32">
                  <c:v>699.54137032147185</c:v>
                </c:pt>
                <c:pt idx="33">
                  <c:v>561.89595029276768</c:v>
                </c:pt>
                <c:pt idx="34">
                  <c:v>259.856251150096</c:v>
                </c:pt>
                <c:pt idx="35">
                  <c:v>87.861456490172571</c:v>
                </c:pt>
                <c:pt idx="36">
                  <c:v>270.7476109734626</c:v>
                </c:pt>
                <c:pt idx="37">
                  <c:v>344.06351714454956</c:v>
                </c:pt>
                <c:pt idx="38">
                  <c:v>268.19895157097335</c:v>
                </c:pt>
                <c:pt idx="39">
                  <c:v>168.05828743779321</c:v>
                </c:pt>
                <c:pt idx="40">
                  <c:v>204.84427571874807</c:v>
                </c:pt>
                <c:pt idx="41">
                  <c:v>270.38011502619719</c:v>
                </c:pt>
                <c:pt idx="42">
                  <c:v>110.80602984745775</c:v>
                </c:pt>
                <c:pt idx="43">
                  <c:v>148.39825084312949</c:v>
                </c:pt>
                <c:pt idx="44">
                  <c:v>446.93723656535343</c:v>
                </c:pt>
                <c:pt idx="45">
                  <c:v>364.44341602142129</c:v>
                </c:pt>
                <c:pt idx="46">
                  <c:v>73.289105868018794</c:v>
                </c:pt>
                <c:pt idx="47">
                  <c:v>421.64825691820158</c:v>
                </c:pt>
                <c:pt idx="48">
                  <c:v>517.73063702089803</c:v>
                </c:pt>
                <c:pt idx="49">
                  <c:v>218.93847669155551</c:v>
                </c:pt>
                <c:pt idx="50">
                  <c:v>681.52115199315972</c:v>
                </c:pt>
                <c:pt idx="51">
                  <c:v>565.07006027697605</c:v>
                </c:pt>
                <c:pt idx="52">
                  <c:v>150.22955279606305</c:v>
                </c:pt>
                <c:pt idx="53">
                  <c:v>344.26005054374423</c:v>
                </c:pt>
                <c:pt idx="54">
                  <c:v>116.46586112782573</c:v>
                </c:pt>
                <c:pt idx="55">
                  <c:v>266.74739142194875</c:v>
                </c:pt>
                <c:pt idx="56">
                  <c:v>504.57302910230101</c:v>
                </c:pt>
                <c:pt idx="57">
                  <c:v>223.47761261470382</c:v>
                </c:pt>
                <c:pt idx="58">
                  <c:v>370.61668967055016</c:v>
                </c:pt>
                <c:pt idx="59">
                  <c:v>66.254877861642655</c:v>
                </c:pt>
                <c:pt idx="60">
                  <c:v>101.62495857085804</c:v>
                </c:pt>
                <c:pt idx="61">
                  <c:v>157.90979652871823</c:v>
                </c:pt>
                <c:pt idx="62">
                  <c:v>408.52523004970283</c:v>
                </c:pt>
                <c:pt idx="63">
                  <c:v>351.77672000282405</c:v>
                </c:pt>
                <c:pt idx="64">
                  <c:v>279.60830525357215</c:v>
                </c:pt>
                <c:pt idx="65">
                  <c:v>230.10048920326659</c:v>
                </c:pt>
                <c:pt idx="66">
                  <c:v>60.60607642202072</c:v>
                </c:pt>
                <c:pt idx="67">
                  <c:v>151.82211208300805</c:v>
                </c:pt>
                <c:pt idx="68">
                  <c:v>163.15463618491157</c:v>
                </c:pt>
                <c:pt idx="69">
                  <c:v>514.74414786213651</c:v>
                </c:pt>
                <c:pt idx="70">
                  <c:v>33.468449906069949</c:v>
                </c:pt>
                <c:pt idx="71">
                  <c:v>152.07559802941807</c:v>
                </c:pt>
                <c:pt idx="72">
                  <c:v>224.17060037910679</c:v>
                </c:pt>
                <c:pt idx="73">
                  <c:v>645.78885627267232</c:v>
                </c:pt>
                <c:pt idx="74">
                  <c:v>284.57226849978667</c:v>
                </c:pt>
                <c:pt idx="75">
                  <c:v>153.14749379377247</c:v>
                </c:pt>
                <c:pt idx="76">
                  <c:v>384.38659537100415</c:v>
                </c:pt>
                <c:pt idx="77">
                  <c:v>346.04854533486059</c:v>
                </c:pt>
                <c:pt idx="78">
                  <c:v>172.58063014054241</c:v>
                </c:pt>
                <c:pt idx="79">
                  <c:v>291.05951079095036</c:v>
                </c:pt>
                <c:pt idx="80">
                  <c:v>246.88056313754578</c:v>
                </c:pt>
                <c:pt idx="81">
                  <c:v>414.78910160529477</c:v>
                </c:pt>
                <c:pt idx="82">
                  <c:v>45.660874811927272</c:v>
                </c:pt>
                <c:pt idx="83">
                  <c:v>205.44603188587297</c:v>
                </c:pt>
                <c:pt idx="84">
                  <c:v>136.37784581493537</c:v>
                </c:pt>
                <c:pt idx="85">
                  <c:v>54.879075258790927</c:v>
                </c:pt>
                <c:pt idx="86">
                  <c:v>211.76416592552772</c:v>
                </c:pt>
                <c:pt idx="87">
                  <c:v>386.46574449819229</c:v>
                </c:pt>
                <c:pt idx="88">
                  <c:v>28.232055774091641</c:v>
                </c:pt>
                <c:pt idx="89">
                  <c:v>254.17724147740631</c:v>
                </c:pt>
                <c:pt idx="90">
                  <c:v>184.95648865540528</c:v>
                </c:pt>
                <c:pt idx="91">
                  <c:v>79.338973645073253</c:v>
                </c:pt>
                <c:pt idx="92">
                  <c:v>161.14084634743963</c:v>
                </c:pt>
                <c:pt idx="93">
                  <c:v>207.5566545076685</c:v>
                </c:pt>
                <c:pt idx="94">
                  <c:v>427.79940325141479</c:v>
                </c:pt>
                <c:pt idx="95">
                  <c:v>475.65457220387765</c:v>
                </c:pt>
                <c:pt idx="96">
                  <c:v>671.76835931254118</c:v>
                </c:pt>
                <c:pt idx="97">
                  <c:v>376.33122029813893</c:v>
                </c:pt>
                <c:pt idx="98">
                  <c:v>149.42117890999745</c:v>
                </c:pt>
                <c:pt idx="99">
                  <c:v>207.90763302381055</c:v>
                </c:pt>
                <c:pt idx="100">
                  <c:v>80.367980251852103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99-4F15-AD25-77CB5BE27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903688"/>
        <c:axId val="325904016"/>
      </c:lineChart>
      <c:catAx>
        <c:axId val="325903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A87114C-3CFA-4777-A149-389E9D9F6967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0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30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9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2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220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34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0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23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8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4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5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254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111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8610600" cy="9879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4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8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71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66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44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4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30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hart" Target="../charts/char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green, colorful, dark&#10;&#10;Description automatically generated">
            <a:extLst>
              <a:ext uri="{FF2B5EF4-FFF2-40B4-BE49-F238E27FC236}">
                <a16:creationId xmlns:a16="http://schemas.microsoft.com/office/drawing/2014/main" id="{BDD4B530-1CB9-4696-AA0B-C605AE95EC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9536" y="4509120"/>
            <a:ext cx="10153128" cy="1825096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/>
              <a:t>Introduction to colocalisation analysis</a:t>
            </a:r>
            <a:br>
              <a:rPr lang="en-GB" dirty="0"/>
            </a:br>
            <a:r>
              <a:rPr lang="en-GB" dirty="0"/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70821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6BDF8-9402-4E88-BAA9-007261977F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344" y="188640"/>
            <a:ext cx="11665296" cy="1825096"/>
          </a:xfrm>
        </p:spPr>
        <p:txBody>
          <a:bodyPr anchor="ctr">
            <a:normAutofit/>
          </a:bodyPr>
          <a:lstStyle/>
          <a:p>
            <a:r>
              <a:rPr lang="en-GB" sz="4400" dirty="0"/>
              <a:t>Challenge 1: nuclear localisation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7C1D2-9CDC-446C-BD4F-95DA7841B958}"/>
              </a:ext>
            </a:extLst>
          </p:cNvPr>
          <p:cNvSpPr/>
          <p:nvPr/>
        </p:nvSpPr>
        <p:spPr>
          <a:xfrm>
            <a:off x="95672" y="1700808"/>
            <a:ext cx="12000656" cy="256711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Open the images in the Challenge 1 folder with Bio-Formats: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Measure the mean distance of dots in channel 1 to the nuclei in channel 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Generate a distance map based on the nuclear channel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Detect the dots in channel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Use the Particle Analyzer to measure the distance of each dot from the nuclei</a:t>
            </a:r>
          </a:p>
        </p:txBody>
      </p:sp>
    </p:spTree>
    <p:extLst>
      <p:ext uri="{BB962C8B-B14F-4D97-AF65-F5344CB8AC3E}">
        <p14:creationId xmlns:p14="http://schemas.microsoft.com/office/powerpoint/2010/main" val="232370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" t="6619" r="3572"/>
          <a:stretch/>
        </p:blipFill>
        <p:spPr>
          <a:xfrm>
            <a:off x="1451484" y="248414"/>
            <a:ext cx="9289032" cy="6361173"/>
          </a:xfrm>
        </p:spPr>
      </p:pic>
    </p:spTree>
    <p:extLst>
      <p:ext uri="{BB962C8B-B14F-4D97-AF65-F5344CB8AC3E}">
        <p14:creationId xmlns:p14="http://schemas.microsoft.com/office/powerpoint/2010/main" val="225285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96" y="3899323"/>
            <a:ext cx="2880000" cy="28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3899323"/>
            <a:ext cx="2880000" cy="28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3899323"/>
            <a:ext cx="2880000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88640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96" y="188640"/>
            <a:ext cx="288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8864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1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15311-0EEA-4364-BF3C-956A711E5E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4000" dirty="0"/>
              <a:t>Demo 8: distance maps to measure localisation</a:t>
            </a:r>
          </a:p>
        </p:txBody>
      </p:sp>
    </p:spTree>
    <p:extLst>
      <p:ext uri="{BB962C8B-B14F-4D97-AF65-F5344CB8AC3E}">
        <p14:creationId xmlns:p14="http://schemas.microsoft.com/office/powerpoint/2010/main" val="248661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668A3-0E26-4FC4-A869-DAC9726730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260648"/>
            <a:ext cx="11521280" cy="1152128"/>
          </a:xfrm>
        </p:spPr>
        <p:txBody>
          <a:bodyPr anchor="ctr">
            <a:normAutofit/>
          </a:bodyPr>
          <a:lstStyle/>
          <a:p>
            <a:r>
              <a:rPr lang="en-GB" sz="4000" dirty="0"/>
              <a:t>Challenge 2: colocalization of dots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09173D-4B47-4A3C-9E28-C1B6D9C91586}"/>
              </a:ext>
            </a:extLst>
          </p:cNvPr>
          <p:cNvSpPr/>
          <p:nvPr/>
        </p:nvSpPr>
        <p:spPr>
          <a:xfrm>
            <a:off x="191344" y="1326204"/>
            <a:ext cx="11665296" cy="36471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Open the images in the Challenge 2 folder with Bio-Formats: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Measure the mean distance of dots in channel 1 to the dots in channel 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Generate a distance map based on the dots in channel 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Detect the dots in </a:t>
            </a:r>
            <a:r>
              <a:rPr lang="en-GB" sz="2200"/>
              <a:t>channel 2</a:t>
            </a:r>
            <a:endParaRPr lang="en-GB" sz="2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Use the Particle Analyzer to measure the distance of each dot in one channel from the other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76118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3326" r="6195" b="3533"/>
          <a:stretch/>
        </p:blipFill>
        <p:spPr>
          <a:xfrm>
            <a:off x="2161277" y="188640"/>
            <a:ext cx="7869446" cy="6480720"/>
          </a:xfrm>
        </p:spPr>
      </p:pic>
    </p:spTree>
    <p:extLst>
      <p:ext uri="{BB962C8B-B14F-4D97-AF65-F5344CB8AC3E}">
        <p14:creationId xmlns:p14="http://schemas.microsoft.com/office/powerpoint/2010/main" val="183006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809"/>
            <a:ext cx="12192000" cy="987927"/>
          </a:xfrm>
        </p:spPr>
        <p:txBody>
          <a:bodyPr>
            <a:normAutofit fontScale="90000"/>
          </a:bodyPr>
          <a:lstStyle/>
          <a:p>
            <a:r>
              <a:rPr lang="en-GB" dirty="0"/>
              <a:t>“Colocalisation” means different things to different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43" y="1124745"/>
            <a:ext cx="4237575" cy="557094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FF0000"/>
                </a:solidFill>
              </a:rPr>
              <a:t>Red</a:t>
            </a:r>
            <a:r>
              <a:rPr lang="en-GB" sz="1800" dirty="0"/>
              <a:t> + </a:t>
            </a:r>
            <a:r>
              <a:rPr lang="en-GB" sz="1800" dirty="0">
                <a:solidFill>
                  <a:srgbClr val="00B050"/>
                </a:solidFill>
              </a:rPr>
              <a:t>Green</a:t>
            </a:r>
            <a:r>
              <a:rPr lang="en-GB" sz="1800" dirty="0"/>
              <a:t> = </a:t>
            </a:r>
            <a:r>
              <a:rPr lang="en-GB" sz="1800" dirty="0">
                <a:solidFill>
                  <a:srgbClr val="FFFF00"/>
                </a:solidFill>
              </a:rPr>
              <a:t>Yellow</a:t>
            </a:r>
            <a:r>
              <a:rPr lang="en-GB" sz="1800" dirty="0"/>
              <a:t>?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Co-occurrence: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Molecules present in a region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No concentration relationship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Correlation analysis: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Stoichiometric relationship between molecules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No spatial information</a:t>
            </a:r>
            <a:endParaRPr lang="en-GB" sz="18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en-GB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2725" b="49152"/>
          <a:stretch/>
        </p:blipFill>
        <p:spPr>
          <a:xfrm>
            <a:off x="8770957" y="3789064"/>
            <a:ext cx="3013675" cy="2736000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977129" y="1397638"/>
            <a:ext cx="2591479" cy="1908000"/>
            <a:chOff x="467544" y="3789040"/>
            <a:chExt cx="3165436" cy="2330584"/>
          </a:xfrm>
        </p:grpSpPr>
        <p:sp>
          <p:nvSpPr>
            <p:cNvPr id="8" name="Oval 7"/>
            <p:cNvSpPr/>
            <p:nvPr/>
          </p:nvSpPr>
          <p:spPr>
            <a:xfrm>
              <a:off x="467544" y="3789040"/>
              <a:ext cx="1924100" cy="180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708880" y="4319424"/>
              <a:ext cx="1924100" cy="180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</p:grpSp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4727848" y="4005064"/>
          <a:ext cx="3708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53" y="1244787"/>
            <a:ext cx="2880000" cy="2194288"/>
          </a:xfrm>
          <a:prstGeom prst="rect">
            <a:avLst/>
          </a:prstGeom>
        </p:spPr>
      </p:pic>
      <p:sp>
        <p:nvSpPr>
          <p:cNvPr id="4" name="Multiply 3"/>
          <p:cNvSpPr/>
          <p:nvPr/>
        </p:nvSpPr>
        <p:spPr>
          <a:xfrm>
            <a:off x="5317653" y="1243931"/>
            <a:ext cx="2520000" cy="21960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928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0" grpId="0">
        <p:bldAsOne/>
      </p:bldGraphic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30" t="16738" r="2493" b="28222"/>
          <a:stretch/>
        </p:blipFill>
        <p:spPr>
          <a:xfrm>
            <a:off x="246000" y="211334"/>
            <a:ext cx="3636000" cy="1588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E85A2A-394F-543B-86BC-7D3CD5144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884"/>
          <a:stretch/>
        </p:blipFill>
        <p:spPr>
          <a:xfrm>
            <a:off x="3987856" y="211335"/>
            <a:ext cx="7958144" cy="37217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DEBD1E-F0F0-42AB-91B5-D0A76B0279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35" t="8964" r="6506" b="34735"/>
          <a:stretch/>
        </p:blipFill>
        <p:spPr>
          <a:xfrm>
            <a:off x="246000" y="1599016"/>
            <a:ext cx="11700000" cy="462431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2A0FA4-2D2F-AC02-B4AE-656B4F82B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49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BBCA7-203E-48CB-AF2F-E3CE486350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4797152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The Importance of controls</a:t>
            </a:r>
          </a:p>
        </p:txBody>
      </p:sp>
    </p:spTree>
    <p:extLst>
      <p:ext uri="{BB962C8B-B14F-4D97-AF65-F5344CB8AC3E}">
        <p14:creationId xmlns:p14="http://schemas.microsoft.com/office/powerpoint/2010/main" val="186045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1344" y="1394460"/>
            <a:ext cx="11809312" cy="40690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/>
              <a:t>Correlation coefficients mean little in isolation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600" dirty="0"/>
              <a:t>Analyses should include positive and negative controls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But, control samples may not exist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Practical alternative: generate a “random” distribution by scrambling, translation or rotation.</a:t>
            </a:r>
          </a:p>
        </p:txBody>
      </p:sp>
    </p:spTree>
    <p:extLst>
      <p:ext uri="{BB962C8B-B14F-4D97-AF65-F5344CB8AC3E}">
        <p14:creationId xmlns:p14="http://schemas.microsoft.com/office/powerpoint/2010/main" val="113250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EF41F-34D5-423A-B5A2-4417A37291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/>
              <a:t>Co-</a:t>
            </a:r>
            <a:r>
              <a:rPr lang="en-GB" sz="5400" dirty="0" err="1"/>
              <a:t>occurance</a:t>
            </a:r>
            <a:r>
              <a:rPr lang="en-GB" sz="5400" dirty="0"/>
              <a:t> Based approaches</a:t>
            </a:r>
          </a:p>
        </p:txBody>
      </p:sp>
    </p:spTree>
    <p:extLst>
      <p:ext uri="{BB962C8B-B14F-4D97-AF65-F5344CB8AC3E}">
        <p14:creationId xmlns:p14="http://schemas.microsoft.com/office/powerpoint/2010/main" val="70971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controls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040" y="1917216"/>
            <a:ext cx="3456000" cy="345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23540" y="5549170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P = -0.06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2" y="1917216"/>
            <a:ext cx="3456000" cy="345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7412" y="5549170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P = 0.95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491801" y="1320947"/>
            <a:ext cx="114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Original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303127" y="1351535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Rotated 90°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648" y="1917216"/>
            <a:ext cx="3456000" cy="345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25248" y="1320947"/>
            <a:ext cx="1750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Randomised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9634628" y="5549170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P = 0.00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991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Things to consider when generating controls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80" y="1323192"/>
            <a:ext cx="2808000" cy="280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8146" y="4276376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 = 0.95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3262" y="90872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Original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04418" y="908720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Random Noise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13799" y="4276376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P = 0.00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432" y="1323192"/>
            <a:ext cx="2808000" cy="280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5368" y="4874384"/>
            <a:ext cx="9005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Spatial Autocorrelation: the value of one pixel is likely to be similar to that of its neighboring pixels.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indicate a block size should be the size of the PSF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Should equal or exceed the size of the objects in an image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053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910931"/>
            <a:ext cx="2828925" cy="2828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3912444"/>
            <a:ext cx="2828925" cy="2828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723" y="910931"/>
            <a:ext cx="2828925" cy="2828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723" y="3912444"/>
            <a:ext cx="2828925" cy="28289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A55249C-AD63-431A-BF34-C841807E69ED}"/>
              </a:ext>
            </a:extLst>
          </p:cNvPr>
          <p:cNvGrpSpPr/>
          <p:nvPr/>
        </p:nvGrpSpPr>
        <p:grpSpPr>
          <a:xfrm>
            <a:off x="5863456" y="1248147"/>
            <a:ext cx="5633144" cy="5328592"/>
            <a:chOff x="3363255" y="1248147"/>
            <a:chExt cx="5633144" cy="53285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53939F-9D9C-4ED6-899E-599A250D723F}"/>
                </a:ext>
              </a:extLst>
            </p:cNvPr>
            <p:cNvSpPr/>
            <p:nvPr/>
          </p:nvSpPr>
          <p:spPr>
            <a:xfrm>
              <a:off x="3363255" y="1248147"/>
              <a:ext cx="5633144" cy="53285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33E4AF-4F31-4934-88FD-2F75F37475B1}"/>
                </a:ext>
              </a:extLst>
            </p:cNvPr>
            <p:cNvSpPr/>
            <p:nvPr/>
          </p:nvSpPr>
          <p:spPr>
            <a:xfrm>
              <a:off x="4572000" y="2492896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19143A-F629-4CBE-9262-238C6EE2EBEC}"/>
                </a:ext>
              </a:extLst>
            </p:cNvPr>
            <p:cNvSpPr/>
            <p:nvPr/>
          </p:nvSpPr>
          <p:spPr>
            <a:xfrm>
              <a:off x="6329189" y="2820883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6B38A1-A8DF-49F0-939C-493F208A9A47}"/>
                </a:ext>
              </a:extLst>
            </p:cNvPr>
            <p:cNvSpPr/>
            <p:nvPr/>
          </p:nvSpPr>
          <p:spPr>
            <a:xfrm>
              <a:off x="4932040" y="3698800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A02354-C7F4-45C8-B15D-AEFDED19C8D3}"/>
                </a:ext>
              </a:extLst>
            </p:cNvPr>
            <p:cNvSpPr/>
            <p:nvPr/>
          </p:nvSpPr>
          <p:spPr>
            <a:xfrm>
              <a:off x="6271319" y="4843517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194A24-6ACA-4321-9148-138267B68CBE}"/>
                </a:ext>
              </a:extLst>
            </p:cNvPr>
            <p:cNvSpPr/>
            <p:nvPr/>
          </p:nvSpPr>
          <p:spPr>
            <a:xfrm>
              <a:off x="7237964" y="402542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D2ACE2-B901-43CD-8A1D-28501BBA90C6}"/>
                </a:ext>
              </a:extLst>
            </p:cNvPr>
            <p:cNvSpPr/>
            <p:nvPr/>
          </p:nvSpPr>
          <p:spPr>
            <a:xfrm>
              <a:off x="5671065" y="3713308"/>
              <a:ext cx="360040" cy="3600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ABE9B0-E26E-4041-B69D-7446F9FA866F}"/>
                </a:ext>
              </a:extLst>
            </p:cNvPr>
            <p:cNvSpPr/>
            <p:nvPr/>
          </p:nvSpPr>
          <p:spPr>
            <a:xfrm>
              <a:off x="6524600" y="2723178"/>
              <a:ext cx="360040" cy="3600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C628354-B209-4999-AF7E-49CD640ABC02}"/>
                </a:ext>
              </a:extLst>
            </p:cNvPr>
            <p:cNvSpPr/>
            <p:nvPr/>
          </p:nvSpPr>
          <p:spPr>
            <a:xfrm>
              <a:off x="5297016" y="1783646"/>
              <a:ext cx="360040" cy="3600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Object-based correlation coefficients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3" y="1484784"/>
            <a:ext cx="7325461" cy="4428035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Detect objects: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Thresholding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Local maxima detection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Relate objects: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% Overlap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But with high resolution, probes may not overlap!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Nearest Neighbour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Mean Distance to Other objects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Cluster analysis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463726"/>
              </p:ext>
            </p:extLst>
          </p:nvPr>
        </p:nvGraphicFramePr>
        <p:xfrm>
          <a:off x="6065143" y="921884"/>
          <a:ext cx="4374232" cy="295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A561CCEB-43E1-435F-92F9-FE01677567DD}"/>
              </a:ext>
            </a:extLst>
          </p:cNvPr>
          <p:cNvGrpSpPr/>
          <p:nvPr/>
        </p:nvGrpSpPr>
        <p:grpSpPr>
          <a:xfrm>
            <a:off x="7379514" y="2090960"/>
            <a:ext cx="791752" cy="1802369"/>
            <a:chOff x="5855514" y="2090959"/>
            <a:chExt cx="791752" cy="180236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8EA2E8-92E5-4CF7-BE60-80C61AA6DB6E}"/>
                </a:ext>
              </a:extLst>
            </p:cNvPr>
            <p:cNvCxnSpPr>
              <a:cxnSpLocks/>
              <a:stCxn id="19" idx="3"/>
              <a:endCxn id="6" idx="7"/>
            </p:cNvCxnSpPr>
            <p:nvPr/>
          </p:nvCxnSpPr>
          <p:spPr>
            <a:xfrm flipH="1">
              <a:off x="5855514" y="2090959"/>
              <a:ext cx="470430" cy="4546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4BC972A-0487-4267-9024-E1AB9D4359C7}"/>
                </a:ext>
              </a:extLst>
            </p:cNvPr>
            <p:cNvCxnSpPr>
              <a:cxnSpLocks/>
              <a:stCxn id="17" idx="2"/>
              <a:endCxn id="14" idx="6"/>
            </p:cNvCxnSpPr>
            <p:nvPr/>
          </p:nvCxnSpPr>
          <p:spPr>
            <a:xfrm flipH="1" flipV="1">
              <a:off x="6268281" y="3878820"/>
              <a:ext cx="378985" cy="1450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124BFB-5FE7-439A-8102-37D75144CE91}"/>
              </a:ext>
            </a:extLst>
          </p:cNvPr>
          <p:cNvGrpSpPr/>
          <p:nvPr/>
        </p:nvGrpSpPr>
        <p:grpSpPr>
          <a:xfrm>
            <a:off x="8104530" y="2090960"/>
            <a:ext cx="1633635" cy="2805285"/>
            <a:chOff x="6580529" y="2090959"/>
            <a:chExt cx="1633635" cy="280528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9EDC573-7383-465F-AB54-4D8C98A399B6}"/>
                </a:ext>
              </a:extLst>
            </p:cNvPr>
            <p:cNvCxnSpPr>
              <a:cxnSpLocks/>
              <a:stCxn id="19" idx="5"/>
              <a:endCxn id="13" idx="1"/>
            </p:cNvCxnSpPr>
            <p:nvPr/>
          </p:nvCxnSpPr>
          <p:spPr>
            <a:xfrm>
              <a:off x="6580529" y="2090959"/>
              <a:ext cx="777587" cy="78265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F50E662-FE13-4B0D-9DC8-D45ABFD058DA}"/>
                </a:ext>
              </a:extLst>
            </p:cNvPr>
            <p:cNvCxnSpPr>
              <a:cxnSpLocks/>
              <a:stCxn id="17" idx="7"/>
              <a:endCxn id="13" idx="3"/>
            </p:cNvCxnSpPr>
            <p:nvPr/>
          </p:nvCxnSpPr>
          <p:spPr>
            <a:xfrm flipV="1">
              <a:off x="6954578" y="3128196"/>
              <a:ext cx="403538" cy="63783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78C4176-3DBB-4C03-B591-CAAC936B5A5B}"/>
                </a:ext>
              </a:extLst>
            </p:cNvPr>
            <p:cNvCxnSpPr>
              <a:cxnSpLocks/>
              <a:stCxn id="17" idx="6"/>
              <a:endCxn id="16" idx="2"/>
            </p:cNvCxnSpPr>
            <p:nvPr/>
          </p:nvCxnSpPr>
          <p:spPr>
            <a:xfrm>
              <a:off x="7007305" y="3893328"/>
              <a:ext cx="1206859" cy="31212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EA74162-D75C-4E6D-8128-5F2FAB9ADFE5}"/>
                </a:ext>
              </a:extLst>
            </p:cNvPr>
            <p:cNvCxnSpPr>
              <a:cxnSpLocks/>
              <a:stCxn id="17" idx="5"/>
              <a:endCxn id="15" idx="1"/>
            </p:cNvCxnSpPr>
            <p:nvPr/>
          </p:nvCxnSpPr>
          <p:spPr>
            <a:xfrm>
              <a:off x="6954578" y="4020621"/>
              <a:ext cx="345668" cy="87562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502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C1DDE1-5F9B-461F-B17E-736CB3AF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E6CC94-84D4-47D0-B829-2A8E227CE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B673FB-8D16-4EC1-B196-83959C46A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192" y="-9000"/>
            <a:ext cx="8081619" cy="687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F879E2-7044-48D2-AC21-8585F13F5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-42862"/>
            <a:ext cx="91440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6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Relating different objects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6" b="11239"/>
          <a:stretch/>
        </p:blipFill>
        <p:spPr>
          <a:xfrm>
            <a:off x="4350176" y="1052736"/>
            <a:ext cx="3369600" cy="2592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6" b="11239"/>
          <a:stretch/>
        </p:blipFill>
        <p:spPr>
          <a:xfrm>
            <a:off x="8472576" y="1052736"/>
            <a:ext cx="3369600" cy="259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b="11114"/>
          <a:stretch/>
        </p:blipFill>
        <p:spPr>
          <a:xfrm>
            <a:off x="263352" y="4004736"/>
            <a:ext cx="3369600" cy="259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b="11114"/>
          <a:stretch/>
        </p:blipFill>
        <p:spPr>
          <a:xfrm>
            <a:off x="8472576" y="4004736"/>
            <a:ext cx="3369600" cy="259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b="11114"/>
          <a:stretch/>
        </p:blipFill>
        <p:spPr>
          <a:xfrm>
            <a:off x="4350176" y="4004736"/>
            <a:ext cx="3369600" cy="259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11836" b="11239"/>
          <a:stretch/>
        </p:blipFill>
        <p:spPr>
          <a:xfrm>
            <a:off x="263352" y="1052736"/>
            <a:ext cx="3369600" cy="259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8057DF-C5F3-4D9E-8ED4-EE60735CF12C}"/>
              </a:ext>
            </a:extLst>
          </p:cNvPr>
          <p:cNvSpPr txBox="1"/>
          <p:nvPr/>
        </p:nvSpPr>
        <p:spPr>
          <a:xfrm>
            <a:off x="8463422" y="3284984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</a:rPr>
              <a:t>Thresholded</a:t>
            </a:r>
            <a:r>
              <a:rPr lang="en-GB" sz="1400" dirty="0">
                <a:solidFill>
                  <a:schemeClr val="bg1"/>
                </a:solidFill>
              </a:rPr>
              <a:t> Dots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7F805F-0EE8-40F7-9DF9-D90DB62C4409}"/>
              </a:ext>
            </a:extLst>
          </p:cNvPr>
          <p:cNvSpPr txBox="1"/>
          <p:nvPr/>
        </p:nvSpPr>
        <p:spPr>
          <a:xfrm>
            <a:off x="191344" y="626018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Find Maxima Dots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4C888-C292-4A07-8096-55C4D52895A6}"/>
              </a:ext>
            </a:extLst>
          </p:cNvPr>
          <p:cNvSpPr txBox="1"/>
          <p:nvPr/>
        </p:nvSpPr>
        <p:spPr>
          <a:xfrm>
            <a:off x="4352538" y="6260179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Nuclear Dots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6825A-685C-4952-BB47-842E6DB58C46}"/>
              </a:ext>
            </a:extLst>
          </p:cNvPr>
          <p:cNvSpPr txBox="1"/>
          <p:nvPr/>
        </p:nvSpPr>
        <p:spPr>
          <a:xfrm>
            <a:off x="8437000" y="6260178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Non-Nuclear Dots</a:t>
            </a:r>
          </a:p>
        </p:txBody>
      </p:sp>
    </p:spTree>
    <p:extLst>
      <p:ext uri="{BB962C8B-B14F-4D97-AF65-F5344CB8AC3E}">
        <p14:creationId xmlns:p14="http://schemas.microsoft.com/office/powerpoint/2010/main" val="320265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 fontScale="90000"/>
          </a:bodyPr>
          <a:lstStyle/>
          <a:p>
            <a:r>
              <a:rPr lang="en-GB" dirty="0"/>
              <a:t>A more refined approach relates distances…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905" y="4170931"/>
            <a:ext cx="8352928" cy="62622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Counting pixels – limited resolution, but fast: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60515" y="2580203"/>
                <a:ext cx="4065665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515" y="2580203"/>
                <a:ext cx="4065665" cy="447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009969" y="1772816"/>
            <a:ext cx="5725137" cy="2155887"/>
            <a:chOff x="-514032" y="2595051"/>
            <a:chExt cx="5725137" cy="2155887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-514032" y="2595051"/>
              <a:ext cx="1368000" cy="136800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(x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843105" y="3382938"/>
              <a:ext cx="1368000" cy="1368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(x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/>
            <p:cNvCxnSpPr>
              <a:cxnSpLocks/>
            </p:cNvCxnSpPr>
            <p:nvPr/>
          </p:nvCxnSpPr>
          <p:spPr>
            <a:xfrm>
              <a:off x="933735" y="3429000"/>
              <a:ext cx="2702160" cy="53405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222367" y="3113988"/>
              <a:ext cx="396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d</a:t>
              </a:r>
              <a:endParaRPr lang="en-US" sz="2400" dirty="0"/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2671460" y="5157344"/>
            <a:ext cx="6849080" cy="1368000"/>
            <a:chOff x="1608413" y="5365380"/>
            <a:chExt cx="5407769" cy="1080120"/>
          </a:xfrm>
        </p:grpSpPr>
        <p:sp>
          <p:nvSpPr>
            <p:cNvPr id="10" name="Oval 9"/>
            <p:cNvSpPr/>
            <p:nvPr/>
          </p:nvSpPr>
          <p:spPr>
            <a:xfrm>
              <a:off x="1619672" y="5365380"/>
              <a:ext cx="1080120" cy="1080120"/>
            </a:xfrm>
            <a:prstGeom prst="ellipse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(x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bg1"/>
                  </a:solidFill>
                </a:rPr>
                <a:t>1</a:t>
              </a:r>
              <a:r>
                <a:rPr lang="en-GB" sz="2000" dirty="0">
                  <a:solidFill>
                    <a:schemeClr val="bg1"/>
                  </a:solidFill>
                </a:rPr>
                <a:t>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08413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99792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79792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57987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3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36182" y="5365380"/>
              <a:ext cx="1080000" cy="1080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Oval 15"/>
            <p:cNvSpPr/>
            <p:nvPr/>
          </p:nvSpPr>
          <p:spPr>
            <a:xfrm>
              <a:off x="5934257" y="5365380"/>
              <a:ext cx="1080120" cy="108012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(x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, y</a:t>
              </a:r>
              <a:r>
                <a:rPr lang="en-GB" sz="2000" baseline="-25000" dirty="0">
                  <a:solidFill>
                    <a:schemeClr val="tx1"/>
                  </a:solidFill>
                </a:rPr>
                <a:t>2</a:t>
              </a:r>
              <a:r>
                <a:rPr lang="en-GB" sz="2000" dirty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A8A4503-68E4-4AEB-AB07-39883A3915AB}"/>
              </a:ext>
            </a:extLst>
          </p:cNvPr>
          <p:cNvSpPr txBox="1">
            <a:spLocks/>
          </p:cNvSpPr>
          <p:nvPr/>
        </p:nvSpPr>
        <p:spPr>
          <a:xfrm>
            <a:off x="-240704" y="908720"/>
            <a:ext cx="8352928" cy="626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buNone/>
            </a:pPr>
            <a:r>
              <a:rPr lang="en-GB" sz="2400" dirty="0"/>
              <a:t>Euclidean geometry – computationally intensive:</a:t>
            </a:r>
          </a:p>
        </p:txBody>
      </p:sp>
    </p:spTree>
    <p:extLst>
      <p:ext uri="{BB962C8B-B14F-4D97-AF65-F5344CB8AC3E}">
        <p14:creationId xmlns:p14="http://schemas.microsoft.com/office/powerpoint/2010/main" val="84887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Distance Maps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14382362"/>
              </p:ext>
            </p:extLst>
          </p:nvPr>
        </p:nvGraphicFramePr>
        <p:xfrm>
          <a:off x="6312024" y="980728"/>
          <a:ext cx="5544000" cy="5544000"/>
        </p:xfrm>
        <a:graphic>
          <a:graphicData uri="http://schemas.openxmlformats.org/drawingml/2006/table">
            <a:tbl>
              <a:tblPr/>
              <a:tblGrid>
                <a:gridCol w="554400">
                  <a:extLst>
                    <a:ext uri="{9D8B030D-6E8A-4147-A177-3AD203B41FA5}">
                      <a16:colId xmlns:a16="http://schemas.microsoft.com/office/drawing/2014/main" val="67814382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66956374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911243891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99541424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7229627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564096534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324209887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699364294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324979430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407617579"/>
                    </a:ext>
                  </a:extLst>
                </a:gridCol>
              </a:tblGrid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141823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4336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25926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8371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446603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20879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0121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34821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62004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05658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13265402"/>
              </p:ext>
            </p:extLst>
          </p:nvPr>
        </p:nvGraphicFramePr>
        <p:xfrm>
          <a:off x="263352" y="980728"/>
          <a:ext cx="5544000" cy="5544000"/>
        </p:xfrm>
        <a:graphic>
          <a:graphicData uri="http://schemas.openxmlformats.org/drawingml/2006/table">
            <a:tbl>
              <a:tblPr/>
              <a:tblGrid>
                <a:gridCol w="554400">
                  <a:extLst>
                    <a:ext uri="{9D8B030D-6E8A-4147-A177-3AD203B41FA5}">
                      <a16:colId xmlns:a16="http://schemas.microsoft.com/office/drawing/2014/main" val="213133804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96665618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353536640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300230487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44014326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20783551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203367139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3206087078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858902520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1368633647"/>
                    </a:ext>
                  </a:extLst>
                </a:gridCol>
              </a:tblGrid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1395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15784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671557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829025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011656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19620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429760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91647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54062"/>
                  </a:ext>
                </a:extLst>
              </a:tr>
              <a:tr h="554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1595" marR="11595" marT="1159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583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07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maps to plot distances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227408" y="858328"/>
            <a:ext cx="3348000" cy="257538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4404028" y="858328"/>
            <a:ext cx="3348000" cy="2575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8580648" y="858328"/>
            <a:ext cx="3348000" cy="2575380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5188599"/>
              </p:ext>
            </p:extLst>
          </p:nvPr>
        </p:nvGraphicFramePr>
        <p:xfrm>
          <a:off x="4079776" y="3717032"/>
          <a:ext cx="7848872" cy="288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3075"/>
          <a:stretch/>
        </p:blipFill>
        <p:spPr>
          <a:xfrm>
            <a:off x="227408" y="3869502"/>
            <a:ext cx="3348000" cy="25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9332A-F04B-46D5-9893-96941277D4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9496" y="5032904"/>
            <a:ext cx="10632504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/>
              <a:t>Demo 7: Calculate relative nuclear expression</a:t>
            </a:r>
          </a:p>
        </p:txBody>
      </p:sp>
    </p:spTree>
    <p:extLst>
      <p:ext uri="{BB962C8B-B14F-4D97-AF65-F5344CB8AC3E}">
        <p14:creationId xmlns:p14="http://schemas.microsoft.com/office/powerpoint/2010/main" val="135305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15320</TotalTime>
  <Words>619</Words>
  <Application>Microsoft Office PowerPoint</Application>
  <PresentationFormat>Widescreen</PresentationFormat>
  <Paragraphs>285</Paragraphs>
  <Slides>21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Vapor Trail</vt:lpstr>
      <vt:lpstr>Introduction to colocalisation analysis Part 3</vt:lpstr>
      <vt:lpstr>Co-occurance Based approaches</vt:lpstr>
      <vt:lpstr>Object-based correlation coefficients</vt:lpstr>
      <vt:lpstr>PowerPoint Presentation</vt:lpstr>
      <vt:lpstr>Relating different objects</vt:lpstr>
      <vt:lpstr>A more refined approach relates distances…</vt:lpstr>
      <vt:lpstr>Distance Maps</vt:lpstr>
      <vt:lpstr>Using maps to plot distances</vt:lpstr>
      <vt:lpstr>Demo 7: Calculate relative nuclear expression</vt:lpstr>
      <vt:lpstr>Challenge 1: nuclear localisation</vt:lpstr>
      <vt:lpstr>PowerPoint Presentation</vt:lpstr>
      <vt:lpstr>PowerPoint Presentation</vt:lpstr>
      <vt:lpstr>Demo 8: distance maps to measure localisation</vt:lpstr>
      <vt:lpstr>Challenge 2: colocalization of dots</vt:lpstr>
      <vt:lpstr>PowerPoint Presentation</vt:lpstr>
      <vt:lpstr>“Colocalisation” means different things to different people</vt:lpstr>
      <vt:lpstr>PowerPoint Presentation</vt:lpstr>
      <vt:lpstr>The Importance of controls</vt:lpstr>
      <vt:lpstr>Controls</vt:lpstr>
      <vt:lpstr>Generating controls</vt:lpstr>
      <vt:lpstr>Things to consider when generating controls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Dave Barry</cp:lastModifiedBy>
  <cp:revision>620</cp:revision>
  <cp:lastPrinted>2020-04-01T15:24:34Z</cp:lastPrinted>
  <dcterms:created xsi:type="dcterms:W3CDTF">2016-07-22T14:21:29Z</dcterms:created>
  <dcterms:modified xsi:type="dcterms:W3CDTF">2023-02-21T11:51:59Z</dcterms:modified>
</cp:coreProperties>
</file>